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09C-2981-41D7-9DA3-DC8C83CA722F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CA6-F53E-4DA7-A19C-5C30F65B0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09C-2981-41D7-9DA3-DC8C83CA722F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CA6-F53E-4DA7-A19C-5C30F65B0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09C-2981-41D7-9DA3-DC8C83CA722F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CA6-F53E-4DA7-A19C-5C30F65B0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09C-2981-41D7-9DA3-DC8C83CA722F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CA6-F53E-4DA7-A19C-5C30F65B0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09C-2981-41D7-9DA3-DC8C83CA722F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CA6-F53E-4DA7-A19C-5C30F65B0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09C-2981-41D7-9DA3-DC8C83CA722F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CA6-F53E-4DA7-A19C-5C30F65B0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09C-2981-41D7-9DA3-DC8C83CA722F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CA6-F53E-4DA7-A19C-5C30F65B0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09C-2981-41D7-9DA3-DC8C83CA722F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CA6-F53E-4DA7-A19C-5C30F65B0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09C-2981-41D7-9DA3-DC8C83CA722F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CA6-F53E-4DA7-A19C-5C30F65B0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09C-2981-41D7-9DA3-DC8C83CA722F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CA6-F53E-4DA7-A19C-5C30F65B0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09C-2981-41D7-9DA3-DC8C83CA722F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CA6-F53E-4DA7-A19C-5C30F65B0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009C-2981-41D7-9DA3-DC8C83CA722F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D2CA6-F53E-4DA7-A19C-5C30F65B0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Леонардо да Винчи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Наука и искусство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941168"/>
            <a:ext cx="6400800" cy="148701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Седельникова Анастасия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«А» класс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«СОШ №24»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Абраменко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Людмила Анатольевна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Витрувианский</a:t>
            </a:r>
            <a:r>
              <a:rPr lang="ru-RU" dirty="0" smtClean="0"/>
              <a:t> человек</a:t>
            </a:r>
            <a:endParaRPr lang="ru-RU" dirty="0"/>
          </a:p>
        </p:txBody>
      </p:sp>
      <p:pic>
        <p:nvPicPr>
          <p:cNvPr id="4" name="Содержимое 3" descr="vitruvianskiy_chelovek_da_vinchi_160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545701" cy="49092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Терракотовая голова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389_NewsPGMPH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912768" cy="518457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Сфумато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дымка между зрителем и изображённым предметом, которая смягчает цветовые контрасты и линии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05117-fbe1c-71844223-m750x740-u432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00808"/>
            <a:ext cx="5565109" cy="495665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«Трактат о живописи»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7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939142" cy="468052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датированная работа Леонардо да Винчи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510375_01landsc_www.nevsepic.com.u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6984776" cy="482476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Лиза»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052736"/>
            <a:ext cx="3672408" cy="555824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«Тайная вечеря»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eonardo_da_Vinci_-_Ultima_cena_-_ca_19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68748"/>
            <a:ext cx="8229600" cy="418886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Дневники Леонардо да Винчи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a00e55043abd08834011168a263ea970c-600w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416824" cy="464357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Амброджо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Предис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mbrodzhio-de-Predis-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268760"/>
            <a:ext cx="4128300" cy="529454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Джованни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Больтраффио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484784"/>
            <a:ext cx="3567130" cy="496451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Леонардо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сер Пьеро да Винчи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a-vinci2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611424" cy="440486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Франческо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Мельци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rancescomelziautorretrato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556792"/>
            <a:ext cx="3726694" cy="493048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Андреа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Соларио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93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484784"/>
            <a:ext cx="3888432" cy="490773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Леонардо да Винчи</a:t>
            </a:r>
            <a:endParaRPr lang="ru-RU" dirty="0"/>
          </a:p>
        </p:txBody>
      </p:sp>
      <p:pic>
        <p:nvPicPr>
          <p:cNvPr id="4" name="Содержимое 3" descr="leonardo-da-vinci-self-portrait-selfie-centered-the-eye-of-faith-vint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340768"/>
            <a:ext cx="3535029" cy="526710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Андреа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Верроккьо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340768"/>
            <a:ext cx="3744416" cy="513459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«Крещение Христа»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eonardo-da-vinci-baptism-of-christ-14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3841411" cy="4525963"/>
          </a:xfrm>
        </p:spPr>
      </p:pic>
      <p:pic>
        <p:nvPicPr>
          <p:cNvPr id="6" name="Содержимое 5" descr="regnum_picture_1460789924552175_norma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556792"/>
            <a:ext cx="2789069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Легенды о Леонардо да Винчи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son6if34-pic668-668x444-588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7334" y="1600200"/>
            <a:ext cx="680933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Колесцовый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замок для пистолета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kolestsovy-j-zamok-768x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8261056" cy="348513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Аппарат вертикального взлёта и посадки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u_f521d79e0484aa0145c5f0b1ca99c340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383098" cy="470912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Зрительная трубка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1333-nomer-m17eb2f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8395546" cy="279151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Рисунки и заметки по анатомии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3332038" cy="5004721"/>
          </a:xfrm>
        </p:spPr>
      </p:pic>
      <p:pic>
        <p:nvPicPr>
          <p:cNvPr id="6" name="Содержимое 5" descr="da_Vinci_0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1" y="1556792"/>
            <a:ext cx="4050794" cy="496855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115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Леонардо да Винчи Наука и искусство</vt:lpstr>
      <vt:lpstr>Леонардо ди сер Пьеро да Винчи</vt:lpstr>
      <vt:lpstr>Андреа Верроккьо </vt:lpstr>
      <vt:lpstr>«Крещение Христа»</vt:lpstr>
      <vt:lpstr>Легенды о Леонардо да Винчи</vt:lpstr>
      <vt:lpstr>Колесцовый замок для пистолета</vt:lpstr>
      <vt:lpstr>Аппарат вертикального взлёта и посадки</vt:lpstr>
      <vt:lpstr>Зрительная трубка</vt:lpstr>
      <vt:lpstr>Рисунки и заметки по анатомии человека</vt:lpstr>
      <vt:lpstr>Витрувианский человек</vt:lpstr>
      <vt:lpstr>Терракотовая голова</vt:lpstr>
      <vt:lpstr>Сфумато – дымка между зрителем и изображённым предметом, которая смягчает цветовые контрасты и линии</vt:lpstr>
      <vt:lpstr>«Трактат о живописи»</vt:lpstr>
      <vt:lpstr>Первая датированная работа Леонардо да Винчи</vt:lpstr>
      <vt:lpstr>«Мона Лиза»</vt:lpstr>
      <vt:lpstr>«Тайная вечеря»</vt:lpstr>
      <vt:lpstr>Дневники Леонардо да Винчи</vt:lpstr>
      <vt:lpstr>Амброджо де Предис</vt:lpstr>
      <vt:lpstr>Джованни Больтраффио </vt:lpstr>
      <vt:lpstr>Франческо Мельци </vt:lpstr>
      <vt:lpstr>Андреа Соларио </vt:lpstr>
      <vt:lpstr>Леонардо да Винчи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Леонардо да Винчи Наука и искусство</dc:title>
  <dc:creator>НАСТЯ</dc:creator>
  <cp:lastModifiedBy>НАСТЯ</cp:lastModifiedBy>
  <cp:revision>12</cp:revision>
  <dcterms:created xsi:type="dcterms:W3CDTF">2017-12-14T15:25:44Z</dcterms:created>
  <dcterms:modified xsi:type="dcterms:W3CDTF">2017-12-16T14:31:37Z</dcterms:modified>
</cp:coreProperties>
</file>